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sldIdLst>
    <p:sldId id="257" r:id="rId2"/>
    <p:sldId id="260" r:id="rId3"/>
    <p:sldId id="258" r:id="rId4"/>
    <p:sldId id="344" r:id="rId5"/>
    <p:sldId id="353" r:id="rId6"/>
    <p:sldId id="262" r:id="rId7"/>
    <p:sldId id="345" r:id="rId8"/>
    <p:sldId id="346" r:id="rId9"/>
    <p:sldId id="342" r:id="rId10"/>
    <p:sldId id="347" r:id="rId11"/>
    <p:sldId id="339" r:id="rId12"/>
    <p:sldId id="307" r:id="rId13"/>
    <p:sldId id="348" r:id="rId14"/>
    <p:sldId id="310" r:id="rId15"/>
    <p:sldId id="349" r:id="rId16"/>
    <p:sldId id="313" r:id="rId17"/>
    <p:sldId id="350" r:id="rId18"/>
    <p:sldId id="316" r:id="rId19"/>
    <p:sldId id="351" r:id="rId20"/>
    <p:sldId id="341" r:id="rId21"/>
    <p:sldId id="320" r:id="rId22"/>
    <p:sldId id="352" r:id="rId23"/>
    <p:sldId id="325" r:id="rId24"/>
    <p:sldId id="327" r:id="rId25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FOT-TsukuGo Pr5N R" panose="02020400000000000000" pitchFamily="18" charset="-128"/>
      <p:regular r:id="rId30"/>
    </p:embeddedFont>
    <p:embeddedFont>
      <p:font typeface="方正FW筑紫A圆 简 M" panose="02000600000000000000" pitchFamily="2" charset="-122"/>
      <p:regular r:id="rId31"/>
    </p:embeddedFont>
    <p:embeddedFont>
      <p:font typeface="方正FW筑紫黑 简 R" panose="02000500000000000000" pitchFamily="2" charset="-122"/>
      <p:regular r:id="rId32"/>
    </p:embeddedFont>
    <p:embeddedFont>
      <p:font typeface="霞鹜文楷 屏幕阅读版" panose="02000000000000000000" pitchFamily="2" charset="-122"/>
      <p:regular r:id="rId33"/>
    </p:embeddedFont>
    <p:embeddedFont>
      <p:font typeface="霞鹜文楷等宽" panose="02020809000000000000" pitchFamily="49" charset="-122"/>
      <p:regular r:id="rId34"/>
      <p:bold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C00000"/>
    <a:srgbClr val="8040A0"/>
    <a:srgbClr val="EFA5B6"/>
    <a:srgbClr val="F2D577"/>
    <a:srgbClr val="4C6CA5"/>
    <a:srgbClr val="F1E8A3"/>
    <a:srgbClr val="DC4C4F"/>
    <a:srgbClr val="CEC7C7"/>
    <a:srgbClr val="C850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52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4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3399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4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">
            <a:extLst>
              <a:ext uri="{FF2B5EF4-FFF2-40B4-BE49-F238E27FC236}">
                <a16:creationId xmlns:a16="http://schemas.microsoft.com/office/drawing/2014/main" id="{6937963E-2546-EBE2-C43C-12477E038DFC}"/>
              </a:ext>
            </a:extLst>
          </p:cNvPr>
          <p:cNvSpPr txBox="1"/>
          <p:nvPr userDrawn="1"/>
        </p:nvSpPr>
        <p:spPr>
          <a:xfrm>
            <a:off x="8592000" y="6027003"/>
            <a:ext cx="36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本作品不得商用</a:t>
            </a:r>
            <a:endParaRPr lang="en-US" altLang="zh-CN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No Commercial Use</a:t>
            </a:r>
          </a:p>
          <a:p>
            <a:pPr algn="r"/>
            <a:endParaRPr lang="en-US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altLang="zh-CN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©</a:t>
            </a:r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 2015-2023 SAM TOKI STUDIO</a:t>
            </a:r>
          </a:p>
        </p:txBody>
      </p:sp>
    </p:spTree>
    <p:extLst>
      <p:ext uri="{BB962C8B-B14F-4D97-AF65-F5344CB8AC3E}">
        <p14:creationId xmlns:p14="http://schemas.microsoft.com/office/powerpoint/2010/main" val="634215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mToki/IconDesign---Sam-Toki-Mouse-Cursors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Sam Toki </a:t>
            </a: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标准鼠标指针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Sam Toki’s Standard Mouse Cursors for Windows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by SAM TOKI STUDIO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浏览或编辑工程文件前请先查看「版权说明」。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向下翻页即可浏览鼠标指针矢量图。若要编辑，请点击「仍要编辑」。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8051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03_Working(white)_36frames/60fps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A2C67A90-A86A-BD39-CF9A-B39121C9D312}"/>
              </a:ext>
            </a:extLst>
          </p:cNvPr>
          <p:cNvSpPr>
            <a:spLocks noChangeAspect="1"/>
          </p:cNvSpPr>
          <p:nvPr/>
        </p:nvSpPr>
        <p:spPr>
          <a:xfrm>
            <a:off x="1538403" y="1539656"/>
            <a:ext cx="2109671" cy="3791437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3506390" y="3507139"/>
            <a:ext cx="2880000" cy="2880000"/>
          </a:xfrm>
          <a:prstGeom prst="ellipse">
            <a:avLst/>
          </a:pr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4136023" y="4137139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510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39985" y="1440002"/>
            <a:ext cx="4320000" cy="4320000"/>
          </a:xfrm>
          <a:prstGeom prst="ellipse">
            <a:avLst/>
          </a:prstGeom>
          <a:solidFill>
            <a:srgbClr val="FF0000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2340000" y="2340000"/>
            <a:ext cx="2520000" cy="25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1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26638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2740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54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6580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54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70594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-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8875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-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3640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2454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55163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版权说明 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Legal Info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STMC.zip </a:t>
            </a: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及其内容物遵循 </a:t>
            </a: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CC BY-NC-SA 3.0 </a:t>
            </a: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协议，允许任意传播，但转载必须注明出处。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若仅在电脑录屏中展示此套鼠标指针，则无需注明鼠标指针作者。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仅供个人免费使用，不得商用（任何盈利行为）。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其他内容（例如工程文件）保留版权。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STMC.zip and its contents are released under the CC BY-NC-SA 3.0 license.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You may freely distribute them, but a reference is required when reposting.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Reference is not required if you are simply showing the mouse cursors in a screen recording.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For free personal use only. No commercial use.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Other contents such as the project files are copyrighted.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sz="1600" dirty="0">
              <a:solidFill>
                <a:prstClr val="black"/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工程文件禁止任意传播。且编辑后的鼠标指针仅允许个人使用，禁止分享。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600" dirty="0">
                <a:solidFill>
                  <a:prstClr val="black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Do not distribute this project file.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600" dirty="0">
                <a:solidFill>
                  <a:prstClr val="black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Besides, mouse cursors edited by you can only be used by you. Do not share them with anyone.</a:t>
            </a:r>
            <a:endParaRPr kumimoji="0" lang="en-US" altLang="ja-JP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© 2015-2023 SAM TOKI STUDIO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  <a:hlinkClick r:id="rId2"/>
              </a:rPr>
              <a:t>https://github.com/SamToki/IconDesign---Sam-Toki-Mouse-Cursors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00200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13_Hand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D9B476-1517-1F80-0774-DB70F8F11058}"/>
              </a:ext>
            </a:extLst>
          </p:cNvPr>
          <p:cNvSpPr>
            <a:spLocks/>
          </p:cNvSpPr>
          <p:nvPr/>
        </p:nvSpPr>
        <p:spPr>
          <a:xfrm rot="20400000">
            <a:off x="1487918" y="2365031"/>
            <a:ext cx="3060000" cy="3140343"/>
          </a:xfrm>
          <a:custGeom>
            <a:avLst/>
            <a:gdLst>
              <a:gd name="connsiteX0" fmla="*/ 2258287 w 3060000"/>
              <a:gd name="connsiteY0" fmla="*/ 219595 h 3140343"/>
              <a:gd name="connsiteX1" fmla="*/ 2554296 w 3060000"/>
              <a:gd name="connsiteY1" fmla="*/ 590672 h 3140343"/>
              <a:gd name="connsiteX2" fmla="*/ 2577818 w 3060000"/>
              <a:gd name="connsiteY2" fmla="*/ 656104 h 3140343"/>
              <a:gd name="connsiteX3" fmla="*/ 2662534 w 3060000"/>
              <a:gd name="connsiteY3" fmla="*/ 732120 h 3140343"/>
              <a:gd name="connsiteX4" fmla="*/ 3060000 w 3060000"/>
              <a:gd name="connsiteY4" fmla="*/ 1700343 h 3140343"/>
              <a:gd name="connsiteX5" fmla="*/ 1530000 w 3060000"/>
              <a:gd name="connsiteY5" fmla="*/ 3140343 h 3140343"/>
              <a:gd name="connsiteX6" fmla="*/ 0 w 3060000"/>
              <a:gd name="connsiteY6" fmla="*/ 1700343 h 3140343"/>
              <a:gd name="connsiteX7" fmla="*/ 184663 w 3060000"/>
              <a:gd name="connsiteY7" fmla="*/ 1013954 h 3140343"/>
              <a:gd name="connsiteX8" fmla="*/ 232628 w 3060000"/>
              <a:gd name="connsiteY8" fmla="*/ 939645 h 3140343"/>
              <a:gd name="connsiteX9" fmla="*/ 236374 w 3060000"/>
              <a:gd name="connsiteY9" fmla="*/ 862342 h 3140343"/>
              <a:gd name="connsiteX10" fmla="*/ 745036 w 3060000"/>
              <a:gd name="connsiteY10" fmla="*/ 0 h 3140343"/>
              <a:gd name="connsiteX11" fmla="*/ 1075302 w 3060000"/>
              <a:gd name="connsiteY11" fmla="*/ 246619 h 3140343"/>
              <a:gd name="connsiteX12" fmla="*/ 1112064 w 3060000"/>
              <a:gd name="connsiteY12" fmla="*/ 316119 h 3140343"/>
              <a:gd name="connsiteX13" fmla="*/ 1167329 w 3060000"/>
              <a:gd name="connsiteY13" fmla="*/ 302745 h 3140343"/>
              <a:gd name="connsiteX14" fmla="*/ 1191548 w 3060000"/>
              <a:gd name="connsiteY14" fmla="*/ 261181 h 3140343"/>
              <a:gd name="connsiteX15" fmla="*/ 1481843 w 3060000"/>
              <a:gd name="connsiteY15" fmla="*/ 76734 h 3140343"/>
              <a:gd name="connsiteX16" fmla="*/ 1586482 w 3060000"/>
              <a:gd name="connsiteY16" fmla="*/ 98676 h 3140343"/>
              <a:gd name="connsiteX17" fmla="*/ 1772139 w 3060000"/>
              <a:gd name="connsiteY17" fmla="*/ 261181 h 3140343"/>
              <a:gd name="connsiteX18" fmla="*/ 1785531 w 3060000"/>
              <a:gd name="connsiteY18" fmla="*/ 282012 h 3140343"/>
              <a:gd name="connsiteX19" fmla="*/ 1838349 w 3060000"/>
              <a:gd name="connsiteY19" fmla="*/ 289599 h 3140343"/>
              <a:gd name="connsiteX20" fmla="*/ 1923841 w 3060000"/>
              <a:gd name="connsiteY20" fmla="*/ 310288 h 3140343"/>
              <a:gd name="connsiteX21" fmla="*/ 1951548 w 3060000"/>
              <a:gd name="connsiteY21" fmla="*/ 282525 h 3140343"/>
              <a:gd name="connsiteX22" fmla="*/ 2153648 w 3060000"/>
              <a:gd name="connsiteY22" fmla="*/ 197653 h 3140343"/>
              <a:gd name="connsiteX23" fmla="*/ 2258287 w 3060000"/>
              <a:gd name="connsiteY23" fmla="*/ 219595 h 314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060000" h="3140343">
                <a:moveTo>
                  <a:pt x="2258287" y="219595"/>
                </a:moveTo>
                <a:cubicBezTo>
                  <a:pt x="2376585" y="269948"/>
                  <a:pt x="2480228" y="403985"/>
                  <a:pt x="2554296" y="590672"/>
                </a:cubicBezTo>
                <a:lnTo>
                  <a:pt x="2577818" y="656104"/>
                </a:lnTo>
                <a:lnTo>
                  <a:pt x="2662534" y="732120"/>
                </a:lnTo>
                <a:cubicBezTo>
                  <a:pt x="2909486" y="987845"/>
                  <a:pt x="3060000" y="1327551"/>
                  <a:pt x="3060000" y="1700343"/>
                </a:cubicBezTo>
                <a:cubicBezTo>
                  <a:pt x="3060000" y="2495633"/>
                  <a:pt x="2374996" y="3140343"/>
                  <a:pt x="1530000" y="3140343"/>
                </a:cubicBezTo>
                <a:cubicBezTo>
                  <a:pt x="685004" y="3140343"/>
                  <a:pt x="0" y="2495633"/>
                  <a:pt x="0" y="1700343"/>
                </a:cubicBezTo>
                <a:cubicBezTo>
                  <a:pt x="0" y="1451815"/>
                  <a:pt x="66895" y="1217992"/>
                  <a:pt x="184663" y="1013954"/>
                </a:cubicBezTo>
                <a:lnTo>
                  <a:pt x="232628" y="939645"/>
                </a:lnTo>
                <a:lnTo>
                  <a:pt x="236374" y="862342"/>
                </a:lnTo>
                <a:cubicBezTo>
                  <a:pt x="284788" y="370204"/>
                  <a:pt x="494128" y="0"/>
                  <a:pt x="745036" y="0"/>
                </a:cubicBezTo>
                <a:cubicBezTo>
                  <a:pt x="870490" y="0"/>
                  <a:pt x="985551" y="92551"/>
                  <a:pt x="1075302" y="246619"/>
                </a:cubicBezTo>
                <a:lnTo>
                  <a:pt x="1112064" y="316119"/>
                </a:lnTo>
                <a:lnTo>
                  <a:pt x="1167329" y="302745"/>
                </a:lnTo>
                <a:lnTo>
                  <a:pt x="1191548" y="261181"/>
                </a:lnTo>
                <a:cubicBezTo>
                  <a:pt x="1274414" y="144731"/>
                  <a:pt x="1374311" y="76734"/>
                  <a:pt x="1481843" y="76734"/>
                </a:cubicBezTo>
                <a:cubicBezTo>
                  <a:pt x="1517687" y="76734"/>
                  <a:pt x="1552683" y="84289"/>
                  <a:pt x="1586482" y="98676"/>
                </a:cubicBezTo>
                <a:cubicBezTo>
                  <a:pt x="1654081" y="127449"/>
                  <a:pt x="1716894" y="183547"/>
                  <a:pt x="1772139" y="261181"/>
                </a:cubicBezTo>
                <a:lnTo>
                  <a:pt x="1785531" y="282012"/>
                </a:lnTo>
                <a:lnTo>
                  <a:pt x="1838349" y="289599"/>
                </a:lnTo>
                <a:lnTo>
                  <a:pt x="1923841" y="310288"/>
                </a:lnTo>
                <a:lnTo>
                  <a:pt x="1951548" y="282525"/>
                </a:lnTo>
                <a:cubicBezTo>
                  <a:pt x="2013665" y="227874"/>
                  <a:pt x="2081960" y="197653"/>
                  <a:pt x="2153648" y="197653"/>
                </a:cubicBezTo>
                <a:cubicBezTo>
                  <a:pt x="2189492" y="197653"/>
                  <a:pt x="2224488" y="205208"/>
                  <a:pt x="2258287" y="219595"/>
                </a:cubicBezTo>
                <a:close/>
              </a:path>
            </a:pathLst>
          </a:custGeom>
          <a:solidFill>
            <a:srgbClr val="FBE1D4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1391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3DA27959-6093-7354-289A-0D741CA2CBDE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E0B9D6E8-949C-F251-DCAF-63A2A59BD86B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C553AA6E-7C02-980B-FE74-D681346021A7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9981ADF0-598D-5266-EEAD-D0121D50196D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6D2BC0C8-0E66-DCC5-4888-90CD0405CFEB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24055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3DA27959-6093-7354-289A-0D741CA2CBDE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E0B9D6E8-949C-F251-DCAF-63A2A59BD86B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C553AA6E-7C02-980B-FE74-D681346021A7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9981ADF0-598D-5266-EEAD-D0121D50196D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6D2BC0C8-0E66-DCC5-4888-90CD0405CFEB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2295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15_Finger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B7A551A-F18B-739F-0D17-16C4FE6B7765}"/>
              </a:ext>
            </a:extLst>
          </p:cNvPr>
          <p:cNvSpPr>
            <a:spLocks/>
          </p:cNvSpPr>
          <p:nvPr/>
        </p:nvSpPr>
        <p:spPr>
          <a:xfrm rot="20400000">
            <a:off x="1263117" y="1090115"/>
            <a:ext cx="3060000" cy="4454897"/>
          </a:xfrm>
          <a:custGeom>
            <a:avLst/>
            <a:gdLst>
              <a:gd name="connsiteX0" fmla="*/ 967873 w 3060000"/>
              <a:gd name="connsiteY0" fmla="*/ 7434 h 4454897"/>
              <a:gd name="connsiteX1" fmla="*/ 1433997 w 3060000"/>
              <a:gd name="connsiteY1" fmla="*/ 1440000 h 4454897"/>
              <a:gd name="connsiteX2" fmla="*/ 1428919 w 3060000"/>
              <a:gd name="connsiteY2" fmla="*/ 1579701 h 4454897"/>
              <a:gd name="connsiteX3" fmla="*/ 1530000 w 3060000"/>
              <a:gd name="connsiteY3" fmla="*/ 1574897 h 4454897"/>
              <a:gd name="connsiteX4" fmla="*/ 3060000 w 3060000"/>
              <a:gd name="connsiteY4" fmla="*/ 3014897 h 4454897"/>
              <a:gd name="connsiteX5" fmla="*/ 1530000 w 3060000"/>
              <a:gd name="connsiteY5" fmla="*/ 4454897 h 4454897"/>
              <a:gd name="connsiteX6" fmla="*/ 0 w 3060000"/>
              <a:gd name="connsiteY6" fmla="*/ 3014897 h 4454897"/>
              <a:gd name="connsiteX7" fmla="*/ 349378 w 3060000"/>
              <a:gd name="connsiteY7" fmla="*/ 2098923 h 4454897"/>
              <a:gd name="connsiteX8" fmla="*/ 437732 w 3060000"/>
              <a:gd name="connsiteY8" fmla="*/ 2007428 h 4454897"/>
              <a:gd name="connsiteX9" fmla="*/ 436379 w 3060000"/>
              <a:gd name="connsiteY9" fmla="*/ 2000513 h 4454897"/>
              <a:gd name="connsiteX10" fmla="*/ 395577 w 3060000"/>
              <a:gd name="connsiteY10" fmla="*/ 1440000 h 4454897"/>
              <a:gd name="connsiteX11" fmla="*/ 914787 w 3060000"/>
              <a:gd name="connsiteY11" fmla="*/ 0 h 4454897"/>
              <a:gd name="connsiteX12" fmla="*/ 967873 w 3060000"/>
              <a:gd name="connsiteY12" fmla="*/ 7434 h 445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60000" h="4454897">
                <a:moveTo>
                  <a:pt x="967873" y="7434"/>
                </a:moveTo>
                <a:cubicBezTo>
                  <a:pt x="1229688" y="81177"/>
                  <a:pt x="1433997" y="694415"/>
                  <a:pt x="1433997" y="1440000"/>
                </a:cubicBezTo>
                <a:lnTo>
                  <a:pt x="1428919" y="1579701"/>
                </a:lnTo>
                <a:lnTo>
                  <a:pt x="1530000" y="1574897"/>
                </a:lnTo>
                <a:cubicBezTo>
                  <a:pt x="2374996" y="1574897"/>
                  <a:pt x="3060000" y="2219607"/>
                  <a:pt x="3060000" y="3014897"/>
                </a:cubicBezTo>
                <a:cubicBezTo>
                  <a:pt x="3060000" y="3810187"/>
                  <a:pt x="2374996" y="4454897"/>
                  <a:pt x="1530000" y="4454897"/>
                </a:cubicBezTo>
                <a:cubicBezTo>
                  <a:pt x="685004" y="4454897"/>
                  <a:pt x="0" y="3810187"/>
                  <a:pt x="0" y="3014897"/>
                </a:cubicBezTo>
                <a:cubicBezTo>
                  <a:pt x="0" y="2666958"/>
                  <a:pt x="131114" y="2347840"/>
                  <a:pt x="349378" y="2098923"/>
                </a:cubicBezTo>
                <a:lnTo>
                  <a:pt x="437732" y="2007428"/>
                </a:lnTo>
                <a:lnTo>
                  <a:pt x="436379" y="2000513"/>
                </a:lnTo>
                <a:cubicBezTo>
                  <a:pt x="410105" y="1828234"/>
                  <a:pt x="395577" y="1638822"/>
                  <a:pt x="395577" y="1440000"/>
                </a:cubicBezTo>
                <a:cubicBezTo>
                  <a:pt x="395577" y="644710"/>
                  <a:pt x="628035" y="0"/>
                  <a:pt x="914787" y="0"/>
                </a:cubicBezTo>
                <a:cubicBezTo>
                  <a:pt x="932709" y="0"/>
                  <a:pt x="950419" y="2518"/>
                  <a:pt x="967873" y="7434"/>
                </a:cubicBezTo>
                <a:close/>
              </a:path>
            </a:pathLst>
          </a:custGeom>
          <a:solidFill>
            <a:srgbClr val="FBE1D4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2476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15_Finger(explicit)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2DC32BFE-F114-FB85-5330-C0E069F1D7A4}"/>
              </a:ext>
            </a:extLst>
          </p:cNvPr>
          <p:cNvSpPr>
            <a:spLocks/>
          </p:cNvSpPr>
          <p:nvPr/>
        </p:nvSpPr>
        <p:spPr>
          <a:xfrm rot="20400000">
            <a:off x="771621" y="1268799"/>
            <a:ext cx="3060000" cy="4448498"/>
          </a:xfrm>
          <a:custGeom>
            <a:avLst/>
            <a:gdLst>
              <a:gd name="connsiteX0" fmla="*/ 1489747 w 3060000"/>
              <a:gd name="connsiteY0" fmla="*/ 7435 h 4448498"/>
              <a:gd name="connsiteX1" fmla="*/ 1955871 w 3060000"/>
              <a:gd name="connsiteY1" fmla="*/ 1440000 h 4448498"/>
              <a:gd name="connsiteX2" fmla="*/ 1949162 w 3060000"/>
              <a:gd name="connsiteY2" fmla="*/ 1624571 h 4448498"/>
              <a:gd name="connsiteX3" fmla="*/ 1984976 w 3060000"/>
              <a:gd name="connsiteY3" fmla="*/ 1633238 h 4448498"/>
              <a:gd name="connsiteX4" fmla="*/ 3060000 w 3060000"/>
              <a:gd name="connsiteY4" fmla="*/ 3008498 h 4448498"/>
              <a:gd name="connsiteX5" fmla="*/ 1530000 w 3060000"/>
              <a:gd name="connsiteY5" fmla="*/ 4448498 h 4448498"/>
              <a:gd name="connsiteX6" fmla="*/ 0 w 3060000"/>
              <a:gd name="connsiteY6" fmla="*/ 3008498 h 4448498"/>
              <a:gd name="connsiteX7" fmla="*/ 800711 w 3060000"/>
              <a:gd name="connsiteY7" fmla="*/ 1742298 h 4448498"/>
              <a:gd name="connsiteX8" fmla="*/ 926368 w 3060000"/>
              <a:gd name="connsiteY8" fmla="*/ 1685327 h 4448498"/>
              <a:gd name="connsiteX9" fmla="*/ 917451 w 3060000"/>
              <a:gd name="connsiteY9" fmla="*/ 1440000 h 4448498"/>
              <a:gd name="connsiteX10" fmla="*/ 1436661 w 3060000"/>
              <a:gd name="connsiteY10" fmla="*/ 0 h 4448498"/>
              <a:gd name="connsiteX11" fmla="*/ 1489747 w 3060000"/>
              <a:gd name="connsiteY11" fmla="*/ 7435 h 4448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060000" h="4448498">
                <a:moveTo>
                  <a:pt x="1489747" y="7435"/>
                </a:moveTo>
                <a:cubicBezTo>
                  <a:pt x="1751562" y="81177"/>
                  <a:pt x="1955871" y="694416"/>
                  <a:pt x="1955871" y="1440000"/>
                </a:cubicBezTo>
                <a:lnTo>
                  <a:pt x="1949162" y="1624571"/>
                </a:lnTo>
                <a:lnTo>
                  <a:pt x="1984976" y="1633238"/>
                </a:lnTo>
                <a:cubicBezTo>
                  <a:pt x="2607791" y="1815558"/>
                  <a:pt x="3060000" y="2362325"/>
                  <a:pt x="3060000" y="3008498"/>
                </a:cubicBezTo>
                <a:cubicBezTo>
                  <a:pt x="3060000" y="3803788"/>
                  <a:pt x="2374996" y="4448498"/>
                  <a:pt x="1530000" y="4448498"/>
                </a:cubicBezTo>
                <a:cubicBezTo>
                  <a:pt x="685004" y="4448498"/>
                  <a:pt x="0" y="3803788"/>
                  <a:pt x="0" y="3008498"/>
                </a:cubicBezTo>
                <a:cubicBezTo>
                  <a:pt x="0" y="2461736"/>
                  <a:pt x="323772" y="1986147"/>
                  <a:pt x="800711" y="1742298"/>
                </a:cubicBezTo>
                <a:lnTo>
                  <a:pt x="926368" y="1685327"/>
                </a:lnTo>
                <a:lnTo>
                  <a:pt x="917451" y="1440000"/>
                </a:lnTo>
                <a:cubicBezTo>
                  <a:pt x="917451" y="644710"/>
                  <a:pt x="1149909" y="0"/>
                  <a:pt x="1436661" y="0"/>
                </a:cubicBezTo>
                <a:cubicBezTo>
                  <a:pt x="1454583" y="0"/>
                  <a:pt x="1472293" y="2518"/>
                  <a:pt x="1489747" y="7435"/>
                </a:cubicBezTo>
                <a:close/>
              </a:path>
            </a:pathLst>
          </a:custGeom>
          <a:solidFill>
            <a:srgbClr val="FBE1D4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8909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52987E44-4514-1F18-454D-E3DC1ABAC219}"/>
              </a:ext>
            </a:extLst>
          </p:cNvPr>
          <p:cNvSpPr/>
          <p:nvPr/>
        </p:nvSpPr>
        <p:spPr>
          <a:xfrm>
            <a:off x="1538404" y="1539656"/>
            <a:ext cx="2527439" cy="4542236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A8DA6AD-70BE-E1BD-C0E6-9F57A061B9DD}"/>
              </a:ext>
            </a:extLst>
          </p:cNvPr>
          <p:cNvCxnSpPr>
            <a:cxnSpLocks/>
            <a:stCxn id="4" idx="0"/>
          </p:cNvCxnSpPr>
          <p:nvPr/>
        </p:nvCxnSpPr>
        <p:spPr>
          <a:xfrm>
            <a:off x="1540086" y="1539656"/>
            <a:ext cx="2205966" cy="5182959"/>
          </a:xfrm>
          <a:prstGeom prst="line">
            <a:avLst/>
          </a:prstGeom>
          <a:ln w="63500" cap="rnd">
            <a:solidFill>
              <a:srgbClr val="8040A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0114C23-E370-89D9-590A-77E55EC5259A}"/>
              </a:ext>
            </a:extLst>
          </p:cNvPr>
          <p:cNvCxnSpPr>
            <a:cxnSpLocks/>
            <a:stCxn id="4" idx="1"/>
            <a:endCxn id="4" idx="6"/>
          </p:cNvCxnSpPr>
          <p:nvPr/>
        </p:nvCxnSpPr>
        <p:spPr>
          <a:xfrm flipV="1">
            <a:off x="1538404" y="4065414"/>
            <a:ext cx="2527439" cy="1076673"/>
          </a:xfrm>
          <a:prstGeom prst="line">
            <a:avLst/>
          </a:prstGeom>
          <a:ln w="63500" cap="rnd">
            <a:solidFill>
              <a:srgbClr val="8040A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250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52987E44-4514-1F18-454D-E3DC1ABAC219}"/>
              </a:ext>
            </a:extLst>
          </p:cNvPr>
          <p:cNvSpPr/>
          <p:nvPr/>
        </p:nvSpPr>
        <p:spPr>
          <a:xfrm>
            <a:off x="1538404" y="1539656"/>
            <a:ext cx="2527439" cy="4542236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598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01_Normal(red)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52987E44-4514-1F18-454D-E3DC1ABAC219}"/>
              </a:ext>
            </a:extLst>
          </p:cNvPr>
          <p:cNvSpPr/>
          <p:nvPr/>
        </p:nvSpPr>
        <p:spPr>
          <a:xfrm>
            <a:off x="1538404" y="1539656"/>
            <a:ext cx="2527439" cy="4542236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rgbClr val="FF0000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369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02_Help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Pointer">
            <a:extLst>
              <a:ext uri="{FF2B5EF4-FFF2-40B4-BE49-F238E27FC236}">
                <a16:creationId xmlns:a16="http://schemas.microsoft.com/office/drawing/2014/main" id="{4F83A141-6CFE-7D14-3C72-66479920ECA1}"/>
              </a:ext>
            </a:extLst>
          </p:cNvPr>
          <p:cNvSpPr>
            <a:spLocks noChangeAspect="1"/>
          </p:cNvSpPr>
          <p:nvPr/>
        </p:nvSpPr>
        <p:spPr>
          <a:xfrm>
            <a:off x="1538403" y="1539656"/>
            <a:ext cx="2109671" cy="3791437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3505237" y="3507958"/>
            <a:ext cx="2880000" cy="2880000"/>
          </a:xfrm>
          <a:prstGeom prst="ellipse">
            <a:avLst/>
          </a:pr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216000" rIns="0" bIns="0" rtlCol="0" anchor="ctr"/>
          <a:lstStyle/>
          <a:p>
            <a:pPr algn="ctr"/>
            <a:r>
              <a:rPr lang="en-US" sz="22000" dirty="0">
                <a:solidFill>
                  <a:schemeClr val="bg1"/>
                </a:solidFill>
                <a:latin typeface="方正FW筑紫A圆 简 M" panose="02000600000000000000" pitchFamily="2" charset="-122"/>
                <a:ea typeface="方正FW筑紫A圆 简 M" panose="02000600000000000000" pitchFamily="2" charset="-122"/>
                <a:cs typeface="晴圆" panose="020F0400000000000000" pitchFamily="34" charset="-12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07230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02_Help(white)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Pointer">
            <a:extLst>
              <a:ext uri="{FF2B5EF4-FFF2-40B4-BE49-F238E27FC236}">
                <a16:creationId xmlns:a16="http://schemas.microsoft.com/office/drawing/2014/main" id="{4F83A141-6CFE-7D14-3C72-66479920ECA1}"/>
              </a:ext>
            </a:extLst>
          </p:cNvPr>
          <p:cNvSpPr>
            <a:spLocks noChangeAspect="1"/>
          </p:cNvSpPr>
          <p:nvPr/>
        </p:nvSpPr>
        <p:spPr>
          <a:xfrm>
            <a:off x="1538403" y="1539656"/>
            <a:ext cx="2109671" cy="3791437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3505237" y="3507958"/>
            <a:ext cx="2880000" cy="2880000"/>
          </a:xfrm>
          <a:prstGeom prst="ellipse">
            <a:avLst/>
          </a:pr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216000" rIns="0" bIns="0" rtlCol="0" anchor="ctr"/>
          <a:lstStyle/>
          <a:p>
            <a:pPr algn="ctr"/>
            <a:r>
              <a:rPr lang="en-US" sz="22000" dirty="0">
                <a:solidFill>
                  <a:schemeClr val="tx1"/>
                </a:solidFill>
                <a:latin typeface="方正FW筑紫A圆 简 M" panose="02000600000000000000" pitchFamily="2" charset="-122"/>
                <a:ea typeface="方正FW筑紫A圆 简 M" panose="02000600000000000000" pitchFamily="2" charset="-122"/>
                <a:cs typeface="晴圆" panose="020F0400000000000000" pitchFamily="34" charset="-12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44613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02_Help(mirrored)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Pointer">
            <a:extLst>
              <a:ext uri="{FF2B5EF4-FFF2-40B4-BE49-F238E27FC236}">
                <a16:creationId xmlns:a16="http://schemas.microsoft.com/office/drawing/2014/main" id="{4F83A141-6CFE-7D14-3C72-66479920ECA1}"/>
              </a:ext>
            </a:extLst>
          </p:cNvPr>
          <p:cNvSpPr>
            <a:spLocks noChangeAspect="1"/>
          </p:cNvSpPr>
          <p:nvPr/>
        </p:nvSpPr>
        <p:spPr>
          <a:xfrm flipH="1">
            <a:off x="3552944" y="1539656"/>
            <a:ext cx="2109671" cy="3791437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819175" y="3507958"/>
            <a:ext cx="2880000" cy="2880000"/>
          </a:xfrm>
          <a:prstGeom prst="ellipse">
            <a:avLst/>
          </a:pr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216000" rIns="0" bIns="0" rtlCol="0" anchor="ctr"/>
          <a:lstStyle/>
          <a:p>
            <a:pPr algn="ctr"/>
            <a:r>
              <a:rPr lang="en-US" sz="22000" dirty="0">
                <a:solidFill>
                  <a:schemeClr val="bg1"/>
                </a:solidFill>
                <a:latin typeface="方正FW筑紫A圆 简 M" panose="02000600000000000000" pitchFamily="2" charset="-122"/>
                <a:ea typeface="方正FW筑紫A圆 简 M" panose="02000600000000000000" pitchFamily="2" charset="-122"/>
                <a:cs typeface="晴圆" panose="020F0400000000000000" pitchFamily="34" charset="-12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1349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A2C67A90-A86A-BD39-CF9A-B39121C9D312}"/>
              </a:ext>
            </a:extLst>
          </p:cNvPr>
          <p:cNvSpPr>
            <a:spLocks noChangeAspect="1"/>
          </p:cNvSpPr>
          <p:nvPr/>
        </p:nvSpPr>
        <p:spPr>
          <a:xfrm>
            <a:off x="1538403" y="1539656"/>
            <a:ext cx="2109671" cy="3791437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3506390" y="3507139"/>
            <a:ext cx="2880000" cy="2880000"/>
          </a:xfrm>
          <a:prstGeom prst="ellipse">
            <a:avLst/>
          </a:pr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4136023" y="4137139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761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365</Words>
  <Application>Microsoft Office PowerPoint</Application>
  <PresentationFormat>Widescreen</PresentationFormat>
  <Paragraphs>51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霞鹜文楷等宽</vt:lpstr>
      <vt:lpstr>霞鹜文楷 屏幕阅读版</vt:lpstr>
      <vt:lpstr>方正FW筑紫A圆 简 M</vt:lpstr>
      <vt:lpstr>Calibri</vt:lpstr>
      <vt:lpstr>Arial</vt:lpstr>
      <vt:lpstr>FOT-TsukuGo Pr5N R</vt:lpstr>
      <vt:lpstr>方正FW筑紫黑 简 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2022-11-06T03:00:58Z</dcterms:created>
  <dcterms:modified xsi:type="dcterms:W3CDTF">2023-08-23T11:38:34Z</dcterms:modified>
</cp:coreProperties>
</file>

<file path=docProps/thumbnail.jpeg>
</file>